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4" r:id="rId9"/>
    <p:sldId id="272" r:id="rId10"/>
    <p:sldId id="261" r:id="rId11"/>
    <p:sldId id="266" r:id="rId12"/>
    <p:sldId id="270" r:id="rId13"/>
    <p:sldId id="268" r:id="rId14"/>
    <p:sldId id="265" r:id="rId15"/>
    <p:sldId id="267" r:id="rId16"/>
    <p:sldId id="263" r:id="rId17"/>
    <p:sldId id="26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60" d="100"/>
          <a:sy n="60" d="100"/>
        </p:scale>
        <p:origin x="-226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13" name="chimes.wav"/>
          </p:stSnd>
        </p:sndAc>
      </p:transition>
    </mc:Choice>
    <mc:Fallback xmlns="">
      <p:transition spd="slow" advTm="4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KONKURS FOTOGRAFICZNY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grupa III SMERFY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175351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6000" dirty="0" smtClean="0"/>
              <a:t>PRZY RODZINNYM STOLE</a:t>
            </a: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0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Zuzanna </a:t>
            </a:r>
            <a:br>
              <a:rPr lang="pl-PL" dirty="0" smtClean="0"/>
            </a:br>
            <a:r>
              <a:rPr lang="pl-PL" dirty="0" err="1" smtClean="0"/>
              <a:t>Hipniar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5827" y="1684059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17717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Joanna Jajko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85691" cy="3588717"/>
          </a:xfrm>
        </p:spPr>
      </p:pic>
    </p:spTree>
    <p:extLst>
      <p:ext uri="{BB962C8B-B14F-4D97-AF65-F5344CB8AC3E}">
        <p14:creationId xmlns:p14="http://schemas.microsoft.com/office/powerpoint/2010/main" val="10335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24136"/>
          </a:xfrm>
        </p:spPr>
        <p:txBody>
          <a:bodyPr/>
          <a:lstStyle/>
          <a:p>
            <a:r>
              <a:rPr lang="pl-PL" dirty="0" smtClean="0"/>
              <a:t>Leon </a:t>
            </a:r>
            <a:r>
              <a:rPr lang="pl-PL" dirty="0" err="1" smtClean="0"/>
              <a:t>Kuzdro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217699" cy="4663275"/>
          </a:xfrm>
        </p:spPr>
      </p:pic>
    </p:spTree>
    <p:extLst>
      <p:ext uri="{BB962C8B-B14F-4D97-AF65-F5344CB8AC3E}">
        <p14:creationId xmlns:p14="http://schemas.microsoft.com/office/powerpoint/2010/main" val="16338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24136"/>
          </a:xfrm>
        </p:spPr>
        <p:txBody>
          <a:bodyPr/>
          <a:lstStyle/>
          <a:p>
            <a:r>
              <a:rPr lang="pl-PL" dirty="0" smtClean="0"/>
              <a:t>Mikołaj Leś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25074" cy="4176464"/>
          </a:xfrm>
        </p:spPr>
      </p:pic>
    </p:spTree>
    <p:extLst>
      <p:ext uri="{BB962C8B-B14F-4D97-AF65-F5344CB8AC3E}">
        <p14:creationId xmlns:p14="http://schemas.microsoft.com/office/powerpoint/2010/main" val="1705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Jan </a:t>
            </a:r>
            <a:br>
              <a:rPr lang="pl-PL" dirty="0" smtClean="0"/>
            </a:br>
            <a:r>
              <a:rPr lang="pl-PL" dirty="0" smtClean="0"/>
              <a:t>Szczęsny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386906" cy="5849209"/>
          </a:xfrm>
        </p:spPr>
      </p:pic>
    </p:spTree>
    <p:extLst>
      <p:ext uri="{BB962C8B-B14F-4D97-AF65-F5344CB8AC3E}">
        <p14:creationId xmlns:p14="http://schemas.microsoft.com/office/powerpoint/2010/main" val="17458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5715000"/>
            <a:ext cx="6512511" cy="1143000"/>
          </a:xfrm>
        </p:spPr>
        <p:txBody>
          <a:bodyPr/>
          <a:lstStyle/>
          <a:p>
            <a:r>
              <a:rPr lang="pl-PL" dirty="0" smtClean="0"/>
              <a:t>Zofia Szeliga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148751" cy="5361564"/>
          </a:xfrm>
        </p:spPr>
      </p:pic>
    </p:spTree>
    <p:extLst>
      <p:ext uri="{BB962C8B-B14F-4D97-AF65-F5344CB8AC3E}">
        <p14:creationId xmlns:p14="http://schemas.microsoft.com/office/powerpoint/2010/main" val="279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Laura </a:t>
            </a:r>
            <a:br>
              <a:rPr lang="pl-PL" dirty="0" smtClean="0"/>
            </a:br>
            <a:r>
              <a:rPr lang="pl-PL" dirty="0" smtClean="0"/>
              <a:t>Świętoń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320478" cy="5760640"/>
          </a:xfrm>
        </p:spPr>
      </p:pic>
    </p:spTree>
    <p:extLst>
      <p:ext uri="{BB962C8B-B14F-4D97-AF65-F5344CB8AC3E}">
        <p14:creationId xmlns:p14="http://schemas.microsoft.com/office/powerpoint/2010/main" val="36732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800" dirty="0" smtClean="0"/>
              <a:t>Dziękujemy wszystkim za udział!</a:t>
            </a:r>
          </a:p>
          <a:p>
            <a:pPr marL="45720" indent="0" algn="ctr">
              <a:buNone/>
            </a:pPr>
            <a:r>
              <a:rPr lang="pl-PL" sz="4800" dirty="0" smtClean="0"/>
              <a:t>Gratulujemy smacznych pomysłów, pięknego nakrycia stołów oraz zaangażowania.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prism/>
        <p:sndAc>
          <p:stSnd>
            <p:snd r:embed="rId2" name="applause.wav"/>
          </p:stSnd>
        </p:sndAc>
      </p:transition>
    </mc:Choice>
    <mc:Fallback xmlns="">
      <p:transition spd="slow" advTm="6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/>
          <a:lstStyle/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dirty="0" smtClean="0"/>
              <a:t>Grupa III SMERFY bierze udział w ogólnopolskim projekcie </a:t>
            </a:r>
            <a:br>
              <a:rPr lang="pl-PL" dirty="0" smtClean="0"/>
            </a:br>
            <a:r>
              <a:rPr lang="pl-PL" dirty="0" smtClean="0"/>
              <a:t>„Z kulturą mi do twarzy”. </a:t>
            </a:r>
          </a:p>
          <a:p>
            <a:pPr marL="45720" indent="0"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Jednym z zadań było zorganizowanie grupowego konkursu fotograficznego pt. </a:t>
            </a:r>
            <a:br>
              <a:rPr lang="pl-PL" dirty="0" smtClean="0"/>
            </a:br>
            <a:r>
              <a:rPr lang="pl-PL" dirty="0" smtClean="0"/>
              <a:t>„Przy rodzinnym stole”. </a:t>
            </a:r>
          </a:p>
          <a:p>
            <a:pPr marL="45720" indent="0" algn="ctr">
              <a:buNone/>
            </a:pPr>
            <a:endParaRPr lang="pl-PL" dirty="0" smtClean="0"/>
          </a:p>
          <a:p>
            <a:pPr marL="45720" indent="0" algn="ctr">
              <a:buNone/>
            </a:pPr>
            <a:r>
              <a:rPr lang="pl-PL" dirty="0" smtClean="0"/>
              <a:t>W prezentacji chcemy przedstawić zdjęcia, jakie zostały nadesłane przez uczestników. </a:t>
            </a:r>
            <a:endParaRPr lang="pl-PL" dirty="0"/>
          </a:p>
          <a:p>
            <a:pPr marL="45720" indent="0" algn="ctr">
              <a:buNone/>
            </a:pPr>
            <a:r>
              <a:rPr lang="pl-PL" dirty="0" smtClean="0"/>
              <a:t>Przyjemnego odbioru!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2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prism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9600" dirty="0"/>
              <a:t> </a:t>
            </a:r>
            <a:endParaRPr lang="pl-PL" sz="9600" dirty="0" smtClean="0"/>
          </a:p>
          <a:p>
            <a:pPr marL="45720" indent="0" algn="ctr">
              <a:buNone/>
            </a:pPr>
            <a:r>
              <a:rPr lang="pl-PL" sz="9600" dirty="0" smtClean="0"/>
              <a:t>Laureaci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3784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171199" cy="2009160"/>
          </a:xfrm>
        </p:spPr>
        <p:txBody>
          <a:bodyPr/>
          <a:lstStyle/>
          <a:p>
            <a:r>
              <a:rPr lang="pl-PL" dirty="0" smtClean="0"/>
              <a:t>Michał </a:t>
            </a:r>
            <a:br>
              <a:rPr lang="pl-PL" dirty="0" smtClean="0"/>
            </a:br>
            <a:r>
              <a:rPr lang="pl-PL" dirty="0" err="1" smtClean="0"/>
              <a:t>Wywrocki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5433466" cy="5433466"/>
          </a:xfrm>
        </p:spPr>
      </p:pic>
    </p:spTree>
    <p:extLst>
      <p:ext uri="{BB962C8B-B14F-4D97-AF65-F5344CB8AC3E}">
        <p14:creationId xmlns:p14="http://schemas.microsoft.com/office/powerpoint/2010/main" val="6064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646008"/>
          </a:xfrm>
        </p:spPr>
        <p:txBody>
          <a:bodyPr/>
          <a:lstStyle/>
          <a:p>
            <a:r>
              <a:rPr lang="pl-PL" dirty="0" smtClean="0"/>
              <a:t>Julia Półchłopek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25056" cy="3663034"/>
          </a:xfrm>
        </p:spPr>
      </p:pic>
    </p:spTree>
    <p:extLst>
      <p:ext uri="{BB962C8B-B14F-4D97-AF65-F5344CB8AC3E}">
        <p14:creationId xmlns:p14="http://schemas.microsoft.com/office/powerpoint/2010/main" val="33964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6435" y="5229200"/>
            <a:ext cx="6512511" cy="1148258"/>
          </a:xfrm>
        </p:spPr>
        <p:txBody>
          <a:bodyPr/>
          <a:lstStyle/>
          <a:p>
            <a:r>
              <a:rPr lang="pl-PL" dirty="0" smtClean="0"/>
              <a:t>Mikołaj Gancarczyk 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95892" cy="4373591"/>
          </a:xfrm>
        </p:spPr>
      </p:pic>
    </p:spTree>
    <p:extLst>
      <p:ext uri="{BB962C8B-B14F-4D97-AF65-F5344CB8AC3E}">
        <p14:creationId xmlns:p14="http://schemas.microsoft.com/office/powerpoint/2010/main" val="27197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8800" dirty="0" smtClean="0"/>
          </a:p>
          <a:p>
            <a:pPr marL="45720" indent="0">
              <a:buNone/>
            </a:pPr>
            <a:r>
              <a:rPr lang="pl-PL" sz="8800" dirty="0" smtClean="0"/>
              <a:t> Wyróżnienia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8548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Dawid </a:t>
            </a:r>
            <a:br>
              <a:rPr lang="pl-PL" dirty="0" smtClean="0"/>
            </a:br>
            <a:r>
              <a:rPr lang="pl-PL" dirty="0" err="1" smtClean="0"/>
              <a:t>Franiszyn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86906" cy="5849210"/>
          </a:xfrm>
        </p:spPr>
      </p:pic>
    </p:spTree>
    <p:extLst>
      <p:ext uri="{BB962C8B-B14F-4D97-AF65-F5344CB8AC3E}">
        <p14:creationId xmlns:p14="http://schemas.microsoft.com/office/powerpoint/2010/main" val="6277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440160"/>
          </a:xfrm>
        </p:spPr>
        <p:txBody>
          <a:bodyPr/>
          <a:lstStyle/>
          <a:p>
            <a:r>
              <a:rPr lang="pl-PL" dirty="0" smtClean="0"/>
              <a:t>Karol Głaz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66" y="731838"/>
            <a:ext cx="6650557" cy="4434972"/>
          </a:xfrm>
        </p:spPr>
      </p:pic>
    </p:spTree>
    <p:extLst>
      <p:ext uri="{BB962C8B-B14F-4D97-AF65-F5344CB8AC3E}">
        <p14:creationId xmlns:p14="http://schemas.microsoft.com/office/powerpoint/2010/main" val="11372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prism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51</Words>
  <Application>Microsoft Office PowerPoint</Application>
  <PresentationFormat>Pokaz na ekranie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Aerodynamiczny</vt:lpstr>
      <vt:lpstr>PRZY RODZINNYM STOLE </vt:lpstr>
      <vt:lpstr>Prezentacja programu PowerPoint</vt:lpstr>
      <vt:lpstr>Prezentacja programu PowerPoint</vt:lpstr>
      <vt:lpstr>Michał  Wywrocki</vt:lpstr>
      <vt:lpstr>Julia Półchłopek</vt:lpstr>
      <vt:lpstr>Mikołaj Gancarczyk  </vt:lpstr>
      <vt:lpstr>Prezentacja programu PowerPoint</vt:lpstr>
      <vt:lpstr>Dawid  Franiszyn</vt:lpstr>
      <vt:lpstr>Karol Głaz</vt:lpstr>
      <vt:lpstr>Zuzanna  Hipniar</vt:lpstr>
      <vt:lpstr>Joanna Jajko</vt:lpstr>
      <vt:lpstr>Leon Kuzdro</vt:lpstr>
      <vt:lpstr>Mikołaj Leś</vt:lpstr>
      <vt:lpstr>Jan  Szczęsny</vt:lpstr>
      <vt:lpstr>Zofia Szeliga</vt:lpstr>
      <vt:lpstr>Laura  Świętoń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 RODZINNYM STOLE </dc:title>
  <dc:creator>NAUCZYCIEL</dc:creator>
  <cp:lastModifiedBy>Admin</cp:lastModifiedBy>
  <cp:revision>7</cp:revision>
  <dcterms:created xsi:type="dcterms:W3CDTF">2021-02-26T11:52:24Z</dcterms:created>
  <dcterms:modified xsi:type="dcterms:W3CDTF">2021-02-28T18:03:28Z</dcterms:modified>
</cp:coreProperties>
</file>